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handoutMasterIdLst>
    <p:handoutMasterId r:id="rId3"/>
  </p:handoutMasterIdLst>
  <p:sldIdLst>
    <p:sldId id="256" r:id="rId2"/>
  </p:sldIdLst>
  <p:sldSz cx="40233600" cy="31089600"/>
  <p:notesSz cx="9363075" cy="7077075"/>
  <p:defaultTextStyle>
    <a:defPPr>
      <a:defRPr lang="en-US"/>
    </a:defPPr>
    <a:lvl1pPr marL="0" algn="l" defTabSz="4075467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1pPr>
    <a:lvl2pPr marL="2037734" algn="l" defTabSz="4075467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2pPr>
    <a:lvl3pPr marL="4075467" algn="l" defTabSz="4075467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3pPr>
    <a:lvl4pPr marL="6113201" algn="l" defTabSz="4075467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4pPr>
    <a:lvl5pPr marL="8150934" algn="l" defTabSz="4075467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5pPr>
    <a:lvl6pPr marL="10188668" algn="l" defTabSz="4075467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6pPr>
    <a:lvl7pPr marL="12226401" algn="l" defTabSz="4075467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7pPr>
    <a:lvl8pPr marL="14264135" algn="l" defTabSz="4075467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8pPr>
    <a:lvl9pPr marL="16301868" algn="l" defTabSz="4075467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792">
          <p15:clr>
            <a:srgbClr val="A4A3A4"/>
          </p15:clr>
        </p15:guide>
        <p15:guide id="2" pos="1267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DBEFCB-D046-5213-5596-DFF4238091A1}" v="3" dt="2021-09-20T22:12:40.2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74" autoAdjust="0"/>
  </p:normalViewPr>
  <p:slideViewPr>
    <p:cSldViewPr>
      <p:cViewPr varScale="1">
        <p:scale>
          <a:sx n="17" d="100"/>
          <a:sy n="17" d="100"/>
        </p:scale>
        <p:origin x="994" y="110"/>
      </p:cViewPr>
      <p:guideLst>
        <p:guide orient="horz" pos="9792"/>
        <p:guide pos="126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57650" cy="354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03838" y="0"/>
            <a:ext cx="4057650" cy="354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B38BBC-CD05-4942-B285-601A11C20BCE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21475"/>
            <a:ext cx="4057650" cy="3540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03838" y="6721475"/>
            <a:ext cx="4057650" cy="3540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25AB5A-C786-448B-AD47-5AA3C221C8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919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9657930"/>
            <a:ext cx="34198560" cy="66641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35040" y="17617440"/>
            <a:ext cx="28163520" cy="7945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377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075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132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1509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188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2264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264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3018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169360" y="1245028"/>
            <a:ext cx="9052560" cy="26526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11680" y="1245028"/>
            <a:ext cx="26487120" cy="26526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8177" y="19977950"/>
            <a:ext cx="34198560" cy="6174740"/>
          </a:xfrm>
        </p:spPr>
        <p:txBody>
          <a:bodyPr anchor="t"/>
          <a:lstStyle>
            <a:lvl1pPr algn="l">
              <a:defRPr sz="17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8177" y="13177101"/>
            <a:ext cx="34198560" cy="6800847"/>
          </a:xfrm>
        </p:spPr>
        <p:txBody>
          <a:bodyPr anchor="b"/>
          <a:lstStyle>
            <a:lvl1pPr marL="0" indent="0">
              <a:buNone/>
              <a:defRPr sz="9000">
                <a:solidFill>
                  <a:schemeClr val="tx1">
                    <a:tint val="75000"/>
                  </a:schemeClr>
                </a:solidFill>
              </a:defRPr>
            </a:lvl1pPr>
            <a:lvl2pPr marL="2037734" indent="0">
              <a:buNone/>
              <a:defRPr sz="8100">
                <a:solidFill>
                  <a:schemeClr val="tx1">
                    <a:tint val="75000"/>
                  </a:schemeClr>
                </a:solidFill>
              </a:defRPr>
            </a:lvl2pPr>
            <a:lvl3pPr marL="4075467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3pPr>
            <a:lvl4pPr marL="6113201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4pPr>
            <a:lvl5pPr marL="8150934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5pPr>
            <a:lvl6pPr marL="10188668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6pPr>
            <a:lvl7pPr marL="12226401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7pPr>
            <a:lvl8pPr marL="14264135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8pPr>
            <a:lvl9pPr marL="16301868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11680" y="7254241"/>
            <a:ext cx="17769840" cy="20517700"/>
          </a:xfrm>
        </p:spPr>
        <p:txBody>
          <a:bodyPr/>
          <a:lstStyle>
            <a:lvl1pPr>
              <a:defRPr sz="12400"/>
            </a:lvl1pPr>
            <a:lvl2pPr>
              <a:defRPr sz="10700"/>
            </a:lvl2pPr>
            <a:lvl3pPr>
              <a:defRPr sz="90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452080" y="7254241"/>
            <a:ext cx="17769840" cy="20517700"/>
          </a:xfrm>
        </p:spPr>
        <p:txBody>
          <a:bodyPr/>
          <a:lstStyle>
            <a:lvl1pPr>
              <a:defRPr sz="12400"/>
            </a:lvl1pPr>
            <a:lvl2pPr>
              <a:defRPr sz="10700"/>
            </a:lvl2pPr>
            <a:lvl3pPr>
              <a:defRPr sz="90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680" y="6959179"/>
            <a:ext cx="17776827" cy="2900254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734" indent="0">
              <a:buNone/>
              <a:defRPr sz="9000" b="1"/>
            </a:lvl2pPr>
            <a:lvl3pPr marL="4075467" indent="0">
              <a:buNone/>
              <a:defRPr sz="8100" b="1"/>
            </a:lvl3pPr>
            <a:lvl4pPr marL="6113201" indent="0">
              <a:buNone/>
              <a:defRPr sz="7100" b="1"/>
            </a:lvl4pPr>
            <a:lvl5pPr marL="8150934" indent="0">
              <a:buNone/>
              <a:defRPr sz="7100" b="1"/>
            </a:lvl5pPr>
            <a:lvl6pPr marL="10188668" indent="0">
              <a:buNone/>
              <a:defRPr sz="7100" b="1"/>
            </a:lvl6pPr>
            <a:lvl7pPr marL="12226401" indent="0">
              <a:buNone/>
              <a:defRPr sz="7100" b="1"/>
            </a:lvl7pPr>
            <a:lvl8pPr marL="14264135" indent="0">
              <a:buNone/>
              <a:defRPr sz="7100" b="1"/>
            </a:lvl8pPr>
            <a:lvl9pPr marL="16301868" indent="0">
              <a:buNone/>
              <a:defRPr sz="7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1680" y="9859433"/>
            <a:ext cx="17776827" cy="17912506"/>
          </a:xfrm>
        </p:spPr>
        <p:txBody>
          <a:bodyPr/>
          <a:lstStyle>
            <a:lvl1pPr>
              <a:defRPr sz="10700"/>
            </a:lvl1pPr>
            <a:lvl2pPr>
              <a:defRPr sz="9000"/>
            </a:lvl2pPr>
            <a:lvl3pPr>
              <a:defRPr sz="81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438114" y="6959179"/>
            <a:ext cx="17783810" cy="2900254"/>
          </a:xfrm>
        </p:spPr>
        <p:txBody>
          <a:bodyPr anchor="b"/>
          <a:lstStyle>
            <a:lvl1pPr marL="0" indent="0">
              <a:buNone/>
              <a:defRPr sz="10700" b="1"/>
            </a:lvl1pPr>
            <a:lvl2pPr marL="2037734" indent="0">
              <a:buNone/>
              <a:defRPr sz="9000" b="1"/>
            </a:lvl2pPr>
            <a:lvl3pPr marL="4075467" indent="0">
              <a:buNone/>
              <a:defRPr sz="8100" b="1"/>
            </a:lvl3pPr>
            <a:lvl4pPr marL="6113201" indent="0">
              <a:buNone/>
              <a:defRPr sz="7100" b="1"/>
            </a:lvl4pPr>
            <a:lvl5pPr marL="8150934" indent="0">
              <a:buNone/>
              <a:defRPr sz="7100" b="1"/>
            </a:lvl5pPr>
            <a:lvl6pPr marL="10188668" indent="0">
              <a:buNone/>
              <a:defRPr sz="7100" b="1"/>
            </a:lvl6pPr>
            <a:lvl7pPr marL="12226401" indent="0">
              <a:buNone/>
              <a:defRPr sz="7100" b="1"/>
            </a:lvl7pPr>
            <a:lvl8pPr marL="14264135" indent="0">
              <a:buNone/>
              <a:defRPr sz="7100" b="1"/>
            </a:lvl8pPr>
            <a:lvl9pPr marL="16301868" indent="0">
              <a:buNone/>
              <a:defRPr sz="7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438114" y="9859433"/>
            <a:ext cx="17783810" cy="17912506"/>
          </a:xfrm>
        </p:spPr>
        <p:txBody>
          <a:bodyPr/>
          <a:lstStyle>
            <a:lvl1pPr>
              <a:defRPr sz="10700"/>
            </a:lvl1pPr>
            <a:lvl2pPr>
              <a:defRPr sz="9000"/>
            </a:lvl2pPr>
            <a:lvl3pPr>
              <a:defRPr sz="81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1684" y="1237827"/>
            <a:ext cx="13236577" cy="5267960"/>
          </a:xfrm>
        </p:spPr>
        <p:txBody>
          <a:bodyPr anchor="b"/>
          <a:lstStyle>
            <a:lvl1pPr algn="l">
              <a:defRPr sz="9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30220" y="1237828"/>
            <a:ext cx="22491700" cy="26534113"/>
          </a:xfrm>
        </p:spPr>
        <p:txBody>
          <a:bodyPr/>
          <a:lstStyle>
            <a:lvl1pPr>
              <a:defRPr sz="14300"/>
            </a:lvl1pPr>
            <a:lvl2pPr>
              <a:defRPr sz="12400"/>
            </a:lvl2pPr>
            <a:lvl3pPr>
              <a:defRPr sz="10700"/>
            </a:lvl3pPr>
            <a:lvl4pPr>
              <a:defRPr sz="9000"/>
            </a:lvl4pPr>
            <a:lvl5pPr>
              <a:defRPr sz="9000"/>
            </a:lvl5pPr>
            <a:lvl6pPr>
              <a:defRPr sz="9000"/>
            </a:lvl6pPr>
            <a:lvl7pPr>
              <a:defRPr sz="9000"/>
            </a:lvl7pPr>
            <a:lvl8pPr>
              <a:defRPr sz="9000"/>
            </a:lvl8pPr>
            <a:lvl9pPr>
              <a:defRPr sz="9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1684" y="6505788"/>
            <a:ext cx="13236577" cy="21266153"/>
          </a:xfrm>
        </p:spPr>
        <p:txBody>
          <a:bodyPr/>
          <a:lstStyle>
            <a:lvl1pPr marL="0" indent="0">
              <a:buNone/>
              <a:defRPr sz="6200"/>
            </a:lvl1pPr>
            <a:lvl2pPr marL="2037734" indent="0">
              <a:buNone/>
              <a:defRPr sz="5300"/>
            </a:lvl2pPr>
            <a:lvl3pPr marL="4075467" indent="0">
              <a:buNone/>
              <a:defRPr sz="4500"/>
            </a:lvl3pPr>
            <a:lvl4pPr marL="6113201" indent="0">
              <a:buNone/>
              <a:defRPr sz="4000"/>
            </a:lvl4pPr>
            <a:lvl5pPr marL="8150934" indent="0">
              <a:buNone/>
              <a:defRPr sz="4000"/>
            </a:lvl5pPr>
            <a:lvl6pPr marL="10188668" indent="0">
              <a:buNone/>
              <a:defRPr sz="4000"/>
            </a:lvl6pPr>
            <a:lvl7pPr marL="12226401" indent="0">
              <a:buNone/>
              <a:defRPr sz="4000"/>
            </a:lvl7pPr>
            <a:lvl8pPr marL="14264135" indent="0">
              <a:buNone/>
              <a:defRPr sz="4000"/>
            </a:lvl8pPr>
            <a:lvl9pPr marL="16301868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86067" y="21762720"/>
            <a:ext cx="24140160" cy="2569213"/>
          </a:xfrm>
        </p:spPr>
        <p:txBody>
          <a:bodyPr anchor="b"/>
          <a:lstStyle>
            <a:lvl1pPr algn="l">
              <a:defRPr sz="9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86067" y="2777913"/>
            <a:ext cx="24140160" cy="18653760"/>
          </a:xfrm>
        </p:spPr>
        <p:txBody>
          <a:bodyPr/>
          <a:lstStyle>
            <a:lvl1pPr marL="0" indent="0">
              <a:buNone/>
              <a:defRPr sz="14300"/>
            </a:lvl1pPr>
            <a:lvl2pPr marL="2037734" indent="0">
              <a:buNone/>
              <a:defRPr sz="12400"/>
            </a:lvl2pPr>
            <a:lvl3pPr marL="4075467" indent="0">
              <a:buNone/>
              <a:defRPr sz="10700"/>
            </a:lvl3pPr>
            <a:lvl4pPr marL="6113201" indent="0">
              <a:buNone/>
              <a:defRPr sz="9000"/>
            </a:lvl4pPr>
            <a:lvl5pPr marL="8150934" indent="0">
              <a:buNone/>
              <a:defRPr sz="9000"/>
            </a:lvl5pPr>
            <a:lvl6pPr marL="10188668" indent="0">
              <a:buNone/>
              <a:defRPr sz="9000"/>
            </a:lvl6pPr>
            <a:lvl7pPr marL="12226401" indent="0">
              <a:buNone/>
              <a:defRPr sz="9000"/>
            </a:lvl7pPr>
            <a:lvl8pPr marL="14264135" indent="0">
              <a:buNone/>
              <a:defRPr sz="9000"/>
            </a:lvl8pPr>
            <a:lvl9pPr marL="16301868" indent="0">
              <a:buNone/>
              <a:defRPr sz="9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86067" y="24331933"/>
            <a:ext cx="24140160" cy="3648707"/>
          </a:xfrm>
        </p:spPr>
        <p:txBody>
          <a:bodyPr/>
          <a:lstStyle>
            <a:lvl1pPr marL="0" indent="0">
              <a:buNone/>
              <a:defRPr sz="6200"/>
            </a:lvl1pPr>
            <a:lvl2pPr marL="2037734" indent="0">
              <a:buNone/>
              <a:defRPr sz="5300"/>
            </a:lvl2pPr>
            <a:lvl3pPr marL="4075467" indent="0">
              <a:buNone/>
              <a:defRPr sz="4500"/>
            </a:lvl3pPr>
            <a:lvl4pPr marL="6113201" indent="0">
              <a:buNone/>
              <a:defRPr sz="4000"/>
            </a:lvl4pPr>
            <a:lvl5pPr marL="8150934" indent="0">
              <a:buNone/>
              <a:defRPr sz="4000"/>
            </a:lvl5pPr>
            <a:lvl6pPr marL="10188668" indent="0">
              <a:buNone/>
              <a:defRPr sz="4000"/>
            </a:lvl6pPr>
            <a:lvl7pPr marL="12226401" indent="0">
              <a:buNone/>
              <a:defRPr sz="4000"/>
            </a:lvl7pPr>
            <a:lvl8pPr marL="14264135" indent="0">
              <a:buNone/>
              <a:defRPr sz="4000"/>
            </a:lvl8pPr>
            <a:lvl9pPr marL="16301868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1680" y="1245026"/>
            <a:ext cx="36210240" cy="5181600"/>
          </a:xfrm>
          <a:prstGeom prst="rect">
            <a:avLst/>
          </a:prstGeom>
        </p:spPr>
        <p:txBody>
          <a:bodyPr vert="horz" lIns="407546" tIns="203773" rIns="407546" bIns="203773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680" y="7254241"/>
            <a:ext cx="36210240" cy="20517700"/>
          </a:xfrm>
          <a:prstGeom prst="rect">
            <a:avLst/>
          </a:prstGeom>
        </p:spPr>
        <p:txBody>
          <a:bodyPr vert="horz" lIns="407546" tIns="203773" rIns="407546" bIns="203773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11680" y="28815456"/>
            <a:ext cx="9387840" cy="1655233"/>
          </a:xfrm>
          <a:prstGeom prst="rect">
            <a:avLst/>
          </a:prstGeom>
        </p:spPr>
        <p:txBody>
          <a:bodyPr vert="horz" lIns="407546" tIns="203773" rIns="407546" bIns="203773" rtlCol="0" anchor="ctr"/>
          <a:lstStyle>
            <a:lvl1pPr algn="l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A2F382-FDEF-4EB8-B652-D5554A2132B9}" type="datetimeFigureOut">
              <a:rPr lang="en-US" smtClean="0"/>
              <a:pPr/>
              <a:t>10/9/2023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46480" y="28815456"/>
            <a:ext cx="12740640" cy="1655233"/>
          </a:xfrm>
          <a:prstGeom prst="rect">
            <a:avLst/>
          </a:prstGeom>
        </p:spPr>
        <p:txBody>
          <a:bodyPr vert="horz" lIns="407546" tIns="203773" rIns="407546" bIns="203773" rtlCol="0" anchor="ctr"/>
          <a:lstStyle>
            <a:lvl1pPr algn="ctr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34080" y="28815456"/>
            <a:ext cx="9387840" cy="1655233"/>
          </a:xfrm>
          <a:prstGeom prst="rect">
            <a:avLst/>
          </a:prstGeom>
        </p:spPr>
        <p:txBody>
          <a:bodyPr vert="horz" lIns="407546" tIns="203773" rIns="407546" bIns="203773" rtlCol="0" anchor="ctr"/>
          <a:lstStyle>
            <a:lvl1pPr algn="r">
              <a:defRPr sz="5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4E88E-F71B-45B7-849E-D8E46ECDDAB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4075467" rtl="0" eaLnBrk="1" latinLnBrk="0" hangingPunct="1">
        <a:spcBef>
          <a:spcPct val="0"/>
        </a:spcBef>
        <a:buNone/>
        <a:defRPr sz="19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8301" indent="-1528301" algn="l" defTabSz="4075467" rtl="0" eaLnBrk="1" latinLnBrk="0" hangingPunct="1">
        <a:spcBef>
          <a:spcPct val="20000"/>
        </a:spcBef>
        <a:buFont typeface="Arial" pitchFamily="34" charset="0"/>
        <a:buChar char="•"/>
        <a:defRPr sz="14300" kern="1200">
          <a:solidFill>
            <a:schemeClr val="tx1"/>
          </a:solidFill>
          <a:latin typeface="+mn-lt"/>
          <a:ea typeface="+mn-ea"/>
          <a:cs typeface="+mn-cs"/>
        </a:defRPr>
      </a:lvl1pPr>
      <a:lvl2pPr marL="3311317" indent="-1273584" algn="l" defTabSz="4075467" rtl="0" eaLnBrk="1" latinLnBrk="0" hangingPunct="1">
        <a:spcBef>
          <a:spcPct val="20000"/>
        </a:spcBef>
        <a:buFont typeface="Arial" pitchFamily="34" charset="0"/>
        <a:buChar char="–"/>
        <a:defRPr sz="12400" kern="1200">
          <a:solidFill>
            <a:schemeClr val="tx1"/>
          </a:solidFill>
          <a:latin typeface="+mn-lt"/>
          <a:ea typeface="+mn-ea"/>
          <a:cs typeface="+mn-cs"/>
        </a:defRPr>
      </a:lvl2pPr>
      <a:lvl3pPr marL="5094334" indent="-1018867" algn="l" defTabSz="4075467" rtl="0" eaLnBrk="1" latinLnBrk="0" hangingPunct="1">
        <a:spcBef>
          <a:spcPct val="20000"/>
        </a:spcBef>
        <a:buFont typeface="Arial" pitchFamily="34" charset="0"/>
        <a:buChar char="•"/>
        <a:defRPr sz="10700" kern="1200">
          <a:solidFill>
            <a:schemeClr val="tx1"/>
          </a:solidFill>
          <a:latin typeface="+mn-lt"/>
          <a:ea typeface="+mn-ea"/>
          <a:cs typeface="+mn-cs"/>
        </a:defRPr>
      </a:lvl3pPr>
      <a:lvl4pPr marL="7132067" indent="-1018867" algn="l" defTabSz="4075467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9169801" indent="-1018867" algn="l" defTabSz="4075467" rtl="0" eaLnBrk="1" latinLnBrk="0" hangingPunct="1">
        <a:spcBef>
          <a:spcPct val="20000"/>
        </a:spcBef>
        <a:buFont typeface="Arial" pitchFamily="34" charset="0"/>
        <a:buChar char="»"/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1207534" indent="-1018867" algn="l" defTabSz="4075467" rtl="0" eaLnBrk="1" latinLnBrk="0" hangingPunct="1">
        <a:spcBef>
          <a:spcPct val="20000"/>
        </a:spcBef>
        <a:buFont typeface="Arial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3245268" indent="-1018867" algn="l" defTabSz="4075467" rtl="0" eaLnBrk="1" latinLnBrk="0" hangingPunct="1">
        <a:spcBef>
          <a:spcPct val="20000"/>
        </a:spcBef>
        <a:buFont typeface="Arial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5283001" indent="-1018867" algn="l" defTabSz="4075467" rtl="0" eaLnBrk="1" latinLnBrk="0" hangingPunct="1">
        <a:spcBef>
          <a:spcPct val="20000"/>
        </a:spcBef>
        <a:buFont typeface="Arial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7320735" indent="-1018867" algn="l" defTabSz="4075467" rtl="0" eaLnBrk="1" latinLnBrk="0" hangingPunct="1">
        <a:spcBef>
          <a:spcPct val="20000"/>
        </a:spcBef>
        <a:buFont typeface="Arial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75467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2037734" algn="l" defTabSz="4075467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2pPr>
      <a:lvl3pPr marL="4075467" algn="l" defTabSz="4075467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6113201" algn="l" defTabSz="4075467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8150934" algn="l" defTabSz="4075467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0188668" algn="l" defTabSz="4075467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6401" algn="l" defTabSz="4075467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4264135" algn="l" defTabSz="4075467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6301868" algn="l" defTabSz="4075467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143000" y="1269140"/>
            <a:ext cx="29075079" cy="20877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132076" tIns="66038" rIns="132076" bIns="66038" rtlCol="0">
            <a:spAutoFit/>
          </a:bodyPr>
          <a:lstStyle/>
          <a:p>
            <a:pPr algn="ctr"/>
            <a:r>
              <a:rPr lang="en-US" sz="12700"/>
              <a:t>AI-enhanced Smart Physical Rehabilitation</a:t>
            </a:r>
            <a:endParaRPr lang="en-US" sz="12700" dirty="0"/>
          </a:p>
        </p:txBody>
      </p:sp>
      <p:sp>
        <p:nvSpPr>
          <p:cNvPr id="14" name="TextBox 13"/>
          <p:cNvSpPr txBox="1"/>
          <p:nvPr/>
        </p:nvSpPr>
        <p:spPr>
          <a:xfrm>
            <a:off x="1143000" y="6153150"/>
            <a:ext cx="38196520" cy="238167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132076" tIns="66038" rIns="132076" bIns="66038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2378" y="2425213"/>
            <a:ext cx="7550067" cy="20705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22B021-BC2B-BF23-4A6A-072292EB9481}"/>
              </a:ext>
            </a:extLst>
          </p:cNvPr>
          <p:cNvSpPr txBox="1"/>
          <p:nvPr/>
        </p:nvSpPr>
        <p:spPr>
          <a:xfrm>
            <a:off x="11125200" y="3711145"/>
            <a:ext cx="19062399" cy="14875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132076" tIns="66038" rIns="132076" bIns="66038" rtlCol="0">
            <a:spAutoFit/>
          </a:bodyPr>
          <a:lstStyle/>
          <a:p>
            <a:pPr algn="ctr"/>
            <a:r>
              <a:rPr lang="en-US" sz="8800" dirty="0"/>
              <a:t>Xian Gao, Molly Meadows, Noah </a:t>
            </a:r>
            <a:r>
              <a:rPr lang="en-US" sz="8800" dirty="0" err="1"/>
              <a:t>Rieth</a:t>
            </a:r>
            <a:endParaRPr lang="en-US" sz="8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A5BD29-1A70-E1E1-D922-29AA74324C93}"/>
              </a:ext>
            </a:extLst>
          </p:cNvPr>
          <p:cNvSpPr txBox="1"/>
          <p:nvPr/>
        </p:nvSpPr>
        <p:spPr>
          <a:xfrm>
            <a:off x="1524000" y="6705600"/>
            <a:ext cx="17449800" cy="12695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Value Proposition</a:t>
            </a:r>
          </a:p>
          <a:p>
            <a:endParaRPr lang="en-US" u="sng" dirty="0"/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7200" dirty="0"/>
              <a:t>Injury is prolonged due to improper completion of physical therapy exercises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7200" dirty="0"/>
              <a:t>Instead of paying extra money to see a physical therapist weekly:</a:t>
            </a:r>
          </a:p>
          <a:p>
            <a:pPr marL="3180734" lvl="1" indent="-1143000">
              <a:buFont typeface="Arial" panose="020B0604020202020204" pitchFamily="34" charset="0"/>
              <a:buChar char="•"/>
            </a:pPr>
            <a:r>
              <a:rPr lang="en-US" sz="7200" dirty="0"/>
              <a:t>We will attempt to create a model that gives feedback which includes:</a:t>
            </a:r>
          </a:p>
          <a:p>
            <a:pPr marL="5218467" lvl="2" indent="-1143000">
              <a:buFont typeface="Arial" panose="020B0604020202020204" pitchFamily="34" charset="0"/>
              <a:buChar char="•"/>
            </a:pPr>
            <a:r>
              <a:rPr lang="en-US" sz="7200" dirty="0"/>
              <a:t>How accurate</a:t>
            </a:r>
          </a:p>
          <a:p>
            <a:pPr marL="5218467" lvl="2" indent="-1143000">
              <a:buFont typeface="Arial" panose="020B0604020202020204" pitchFamily="34" charset="0"/>
              <a:buChar char="•"/>
            </a:pPr>
            <a:r>
              <a:rPr lang="en-US" sz="7200" dirty="0"/>
              <a:t>How you can improve</a:t>
            </a:r>
          </a:p>
          <a:p>
            <a:endParaRPr lang="en-US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D3AD6E-7264-9589-02D7-5DE76518B6AD}"/>
              </a:ext>
            </a:extLst>
          </p:cNvPr>
          <p:cNvSpPr txBox="1"/>
          <p:nvPr/>
        </p:nvSpPr>
        <p:spPr>
          <a:xfrm>
            <a:off x="20226020" y="6690360"/>
            <a:ext cx="18592800" cy="9464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Current Objectives</a:t>
            </a:r>
          </a:p>
          <a:p>
            <a:endParaRPr lang="en-US" sz="8000" dirty="0"/>
          </a:p>
          <a:p>
            <a:r>
              <a:rPr lang="en-US" sz="8000" dirty="0"/>
              <a:t>Extract skeletal data from pictures and videos using existing python libraries: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7200" dirty="0"/>
              <a:t>PoseFormerV2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7200" dirty="0" err="1"/>
              <a:t>BlasePose</a:t>
            </a:r>
            <a:endParaRPr lang="en-US" sz="7200" dirty="0"/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7200" dirty="0"/>
              <a:t>VideoPose3D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7200" dirty="0" err="1"/>
              <a:t>OpenPose</a:t>
            </a:r>
            <a:endParaRPr lang="en-US" sz="7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BF9C79-5672-00B7-CB54-53E9371B698F}"/>
              </a:ext>
            </a:extLst>
          </p:cNvPr>
          <p:cNvSpPr txBox="1"/>
          <p:nvPr/>
        </p:nvSpPr>
        <p:spPr>
          <a:xfrm>
            <a:off x="20241260" y="18044160"/>
            <a:ext cx="18592800" cy="11353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40A46A-7F6B-0259-30C9-458E657FA75E}"/>
              </a:ext>
            </a:extLst>
          </p:cNvPr>
          <p:cNvSpPr txBox="1"/>
          <p:nvPr/>
        </p:nvSpPr>
        <p:spPr>
          <a:xfrm>
            <a:off x="1399541" y="18059400"/>
            <a:ext cx="17574259" cy="11353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30" name="Picture 6" descr="dance_1">
            <a:extLst>
              <a:ext uri="{FF2B5EF4-FFF2-40B4-BE49-F238E27FC236}">
                <a16:creationId xmlns:a16="http://schemas.microsoft.com/office/drawing/2014/main" id="{F3E0CF60-6F6E-B850-8E36-AD2CD040D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92341" y="18582754"/>
            <a:ext cx="18592800" cy="10307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8603</TotalTime>
  <Words>75</Words>
  <Application>Microsoft Office PowerPoint</Application>
  <PresentationFormat>Custom</PresentationFormat>
  <Paragraphs>35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University of Idaho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Larry Stauffer</dc:creator>
  <cp:lastModifiedBy>Meadows, Molly (mead9103@vandals.uidaho.edu)</cp:lastModifiedBy>
  <cp:revision>41</cp:revision>
  <dcterms:created xsi:type="dcterms:W3CDTF">2013-04-01T17:36:23Z</dcterms:created>
  <dcterms:modified xsi:type="dcterms:W3CDTF">2023-10-10T00:34:41Z</dcterms:modified>
</cp:coreProperties>
</file>

<file path=docProps/thumbnail.jpeg>
</file>